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58" r:id="rId7"/>
    <p:sldId id="260" r:id="rId8"/>
    <p:sldId id="261" r:id="rId9"/>
    <p:sldId id="269" r:id="rId10"/>
    <p:sldId id="270" r:id="rId11"/>
    <p:sldId id="265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91" autoAdjust="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12/13/2021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737" y="1962395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37" y="374391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3333" y="1806813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42255" y="3203000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box.com/about/maps/" TargetMode="External"/><Relationship Id="rId2" Type="http://schemas.openxmlformats.org/officeDocument/2006/relationships/hyperlink" Target="https://www.latlong.net/category/national-parks-236-42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openweathermap.org/api/statistics-api#geo-mont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December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2021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– Data</a:t>
            </a:r>
            <a:br>
              <a:rPr lang="en-US" dirty="0"/>
            </a:br>
            <a:r>
              <a:rPr lang="en-US" dirty="0" err="1"/>
              <a:t>Visualisation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Animal Inhabitants of </a:t>
            </a:r>
          </a:p>
          <a:p>
            <a:r>
              <a:rPr lang="en-US" dirty="0"/>
              <a:t>US National Parks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17878"/>
            <a:ext cx="10515600" cy="782638"/>
          </a:xfrm>
        </p:spPr>
        <p:txBody>
          <a:bodyPr>
            <a:normAutofit fontScale="90000"/>
          </a:bodyPr>
          <a:lstStyle/>
          <a:p>
            <a:r>
              <a:rPr lang="en-US" dirty="0"/>
              <a:t>Planning a trip to observe</a:t>
            </a:r>
            <a:br>
              <a:rPr lang="en-US" dirty="0"/>
            </a:br>
            <a:r>
              <a:rPr lang="en-US" dirty="0"/>
              <a:t>animals in their natural habitat?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3D7C1-6919-4785-9AEE-1F6673CA07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31850" y="4942477"/>
            <a:ext cx="10515600" cy="969949"/>
          </a:xfrm>
        </p:spPr>
        <p:txBody>
          <a:bodyPr>
            <a:normAutofit/>
          </a:bodyPr>
          <a:lstStyle/>
          <a:p>
            <a:r>
              <a:rPr lang="en-US" dirty="0"/>
              <a:t>Use these </a:t>
            </a:r>
            <a:r>
              <a:rPr lang="en-US" dirty="0" err="1"/>
              <a:t>customisable</a:t>
            </a:r>
            <a:r>
              <a:rPr lang="en-US" dirty="0"/>
              <a:t> maps to find what animals </a:t>
            </a:r>
          </a:p>
          <a:p>
            <a:r>
              <a:rPr lang="en-US" dirty="0"/>
              <a:t>can be found in which National Parks. </a:t>
            </a: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Statement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To create an easily usable app that will enable the user to explore what animals can be found in a selection of National Parks in the USA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app will have multiple </a:t>
            </a:r>
            <a:r>
              <a:rPr lang="en-US" dirty="0" err="1"/>
              <a:t>visualisations</a:t>
            </a:r>
            <a:r>
              <a:rPr lang="en-US" dirty="0"/>
              <a:t> that will allow the user to explore the following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what animals are in each park;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or search by animal to find which parks it can be found in;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Talk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 process we followed to complete the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9648" y="2738211"/>
            <a:ext cx="4405231" cy="454353"/>
          </a:xfrm>
        </p:spPr>
        <p:txBody>
          <a:bodyPr/>
          <a:lstStyle/>
          <a:p>
            <a:r>
              <a:rPr lang="en-US" dirty="0"/>
              <a:t>Obtaining and Storing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scraping was used to create a .csv file of animals found in each park, while park locations were accessed via an available .csv file</a:t>
            </a:r>
          </a:p>
          <a:p>
            <a:r>
              <a:rPr lang="en-US" dirty="0"/>
              <a:t>From these, and </a:t>
            </a:r>
            <a:r>
              <a:rPr lang="en-US" dirty="0" err="1"/>
              <a:t>sqlite</a:t>
            </a:r>
            <a:r>
              <a:rPr lang="en-US" dirty="0"/>
              <a:t> database was created to house the data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Creating the app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879AA-B873-414B-BC94-C8FF285662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/>
              <a:t> HTML, JS, flask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64" y="678851"/>
            <a:ext cx="4357688" cy="1325563"/>
          </a:xfrm>
        </p:spPr>
        <p:txBody>
          <a:bodyPr/>
          <a:lstStyle/>
          <a:p>
            <a:r>
              <a:rPr lang="en-US" dirty="0"/>
              <a:t>Landing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6164" y="2004414"/>
            <a:ext cx="4357688" cy="2252574"/>
          </a:xfrm>
        </p:spPr>
        <p:txBody>
          <a:bodyPr/>
          <a:lstStyle/>
          <a:p>
            <a:r>
              <a:rPr lang="en-US" dirty="0"/>
              <a:t>From the home page, you can navigate to either the parks map or the animals map.</a:t>
            </a:r>
          </a:p>
          <a:p>
            <a:endParaRPr lang="en-US" dirty="0"/>
          </a:p>
          <a:p>
            <a:r>
              <a:rPr lang="en-US" dirty="0"/>
              <a:t>The “Explore the Wild” button will also navigate to the Parks page.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E98F8A-F2BD-44E8-B257-BA2F6FCF8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178" y="1341632"/>
            <a:ext cx="6667862" cy="45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64" y="678851"/>
            <a:ext cx="4357688" cy="1325563"/>
          </a:xfrm>
        </p:spPr>
        <p:txBody>
          <a:bodyPr/>
          <a:lstStyle/>
          <a:p>
            <a:r>
              <a:rPr lang="en-US" dirty="0"/>
              <a:t>Map Page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6164" y="2004414"/>
            <a:ext cx="4357688" cy="2252574"/>
          </a:xfrm>
        </p:spPr>
        <p:txBody>
          <a:bodyPr/>
          <a:lstStyle/>
          <a:p>
            <a:r>
              <a:rPr lang="en-US" dirty="0"/>
              <a:t>The “Parks” page marks a number of the US national parks that we have animal location data for.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1FF88D-501D-41D5-BFA6-45CC4923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405" y="1002207"/>
            <a:ext cx="6613431" cy="485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07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64" y="678851"/>
            <a:ext cx="4357688" cy="1325563"/>
          </a:xfrm>
        </p:spPr>
        <p:txBody>
          <a:bodyPr/>
          <a:lstStyle/>
          <a:p>
            <a:r>
              <a:rPr lang="en-US"/>
              <a:t>Map Page 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6164" y="2004414"/>
            <a:ext cx="4357688" cy="2252574"/>
          </a:xfrm>
        </p:spPr>
        <p:txBody>
          <a:bodyPr/>
          <a:lstStyle/>
          <a:p>
            <a:r>
              <a:rPr lang="en-US"/>
              <a:t>The “Animals” page allows you to search by animal type. Search results will pront markers on the map showing which parks this animal can be found in.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21279" y="6118484"/>
            <a:ext cx="549442" cy="365125"/>
          </a:xfrm>
        </p:spPr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EEB984-31E9-45BB-B893-A72C018DB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257" y="970739"/>
            <a:ext cx="6293579" cy="491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18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Data and Map 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AU" sz="2000" u="sng" dirty="0">
                <a:solidFill>
                  <a:schemeClr val="bg1"/>
                </a:solidFill>
              </a:rPr>
              <a:t>https://irma.nps.gov/NPSpecies/Search/SpeciesList/ACAD </a:t>
            </a:r>
          </a:p>
          <a:p>
            <a:pPr lvl="0"/>
            <a:r>
              <a:rPr lang="en-AU" sz="2000" u="sng" dirty="0">
                <a:hlinkClick r:id="rId2"/>
              </a:rPr>
              <a:t>https://www.latlong.net/category/national-parks-236-42.html</a:t>
            </a:r>
            <a:r>
              <a:rPr lang="en-AU" sz="2000" dirty="0"/>
              <a:t> </a:t>
            </a:r>
          </a:p>
          <a:p>
            <a:pPr lvl="0"/>
            <a:r>
              <a:rPr lang="en-AU" sz="2000" u="sng" dirty="0">
                <a:hlinkClick r:id="rId3"/>
              </a:rPr>
              <a:t>https://www.mapbox.com/about/maps/</a:t>
            </a:r>
            <a:r>
              <a:rPr lang="en-AU" sz="2000" dirty="0"/>
              <a:t> </a:t>
            </a:r>
          </a:p>
          <a:p>
            <a:pPr lvl="0"/>
            <a:r>
              <a:rPr lang="en-AU" sz="2000" u="sng" dirty="0">
                <a:hlinkClick r:id="rId4"/>
              </a:rPr>
              <a:t>https://openweathermap.org/api/statistics-api#geo-month</a:t>
            </a:r>
            <a:r>
              <a:rPr lang="en-AU" sz="2000" dirty="0"/>
              <a:t>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319</Words>
  <Application>Microsoft Office PowerPoint</Application>
  <PresentationFormat>Widescreen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Franklin Gothic Book</vt:lpstr>
      <vt:lpstr>Gill Sans MT</vt:lpstr>
      <vt:lpstr>Office Theme</vt:lpstr>
      <vt:lpstr>Project 2 – Data Visualisation</vt:lpstr>
      <vt:lpstr>Planning a trip to observe animals in their natural habitat?</vt:lpstr>
      <vt:lpstr>Mission Statement</vt:lpstr>
      <vt:lpstr>Technical Talk</vt:lpstr>
      <vt:lpstr>Landing Page</vt:lpstr>
      <vt:lpstr>Map Page 1</vt:lpstr>
      <vt:lpstr>Map Page 2</vt:lpstr>
      <vt:lpstr>Data and Map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2021-12-09T08:14:44Z</dcterms:created>
  <dcterms:modified xsi:type="dcterms:W3CDTF">2021-12-13T06:02:33Z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